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9" r:id="rId5"/>
    <p:sldId id="306" r:id="rId6"/>
    <p:sldId id="311" r:id="rId7"/>
    <p:sldId id="312" r:id="rId8"/>
    <p:sldId id="296" r:id="rId9"/>
    <p:sldId id="313" r:id="rId10"/>
    <p:sldId id="297" r:id="rId11"/>
    <p:sldId id="287" r:id="rId12"/>
    <p:sldId id="288" r:id="rId13"/>
    <p:sldId id="310" r:id="rId14"/>
    <p:sldId id="260" r:id="rId15"/>
    <p:sldId id="268" r:id="rId16"/>
    <p:sldId id="304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524" autoAdjust="0"/>
  </p:normalViewPr>
  <p:slideViewPr>
    <p:cSldViewPr snapToGrid="0">
      <p:cViewPr varScale="1">
        <p:scale>
          <a:sx n="79" d="100"/>
          <a:sy n="79" d="100"/>
        </p:scale>
        <p:origin x="68" y="186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3" y="1901952"/>
            <a:ext cx="4067591" cy="2387600"/>
          </a:xfrm>
        </p:spPr>
        <p:txBody>
          <a:bodyPr>
            <a:normAutofit/>
          </a:bodyPr>
          <a:lstStyle/>
          <a:p>
            <a:r>
              <a:rPr lang="en-US" dirty="0"/>
              <a:t>Team Money Ball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3937416" cy="985043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Andrew Cowan, Daniel Fernandez,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Kadien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Peart, Drew Williams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2870660"/>
              </p:ext>
            </p:extLst>
          </p:nvPr>
        </p:nvGraphicFramePr>
        <p:xfrm>
          <a:off x="839788" y="2386013"/>
          <a:ext cx="4947400" cy="333913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$7,000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$16,000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$25,000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25173597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table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818971"/>
              </p:ext>
            </p:extLst>
          </p:nvPr>
        </p:nvGraphicFramePr>
        <p:xfrm>
          <a:off x="838200" y="1536700"/>
          <a:ext cx="10515600" cy="46322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DELTA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dirty="0"/>
              <a:t>Risks and rewards</a:t>
            </a:r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New feature updates may not be popular with customers</a:t>
            </a:r>
          </a:p>
          <a:p>
            <a:r>
              <a:rPr lang="en-ZA" noProof="1"/>
              <a:t>Lack of staffing in key roles could delay product launch</a:t>
            </a:r>
          </a:p>
          <a:p>
            <a:r>
              <a:rPr lang="en-ZA" noProof="1"/>
              <a:t>Product will have more features which may require additional learning for customers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/>
          <a:lstStyle/>
          <a:p>
            <a:r>
              <a:rPr lang="en-ZA" noProof="1"/>
              <a:t>First on the market</a:t>
            </a:r>
          </a:p>
          <a:p>
            <a:r>
              <a:rPr lang="en-ZA" noProof="1"/>
              <a:t>Good publicity for the product so far, and we can build momentum from that scenario</a:t>
            </a:r>
          </a:p>
          <a:p>
            <a:r>
              <a:rPr lang="en-ZA" noProof="1"/>
              <a:t>Product testing with high-value clients have shown no issues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/>
              <a:t>Key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>
            <a:normAutofit/>
          </a:bodyPr>
          <a:lstStyle/>
          <a:p>
            <a:r>
              <a:rPr lang="en-US" dirty="0"/>
              <a:t>Near term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/>
          <a:p>
            <a:r>
              <a:rPr lang="en-US" dirty="0"/>
              <a:t>Need funding in key roles</a:t>
            </a:r>
          </a:p>
          <a:p>
            <a:r>
              <a:rPr lang="en-US" dirty="0"/>
              <a:t>Lack of staffing will cause product delay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/>
          <a:lstStyle/>
          <a:p>
            <a:r>
              <a:rPr lang="en-US" dirty="0"/>
              <a:t>Long term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/>
          <a:lstStyle/>
          <a:p>
            <a:r>
              <a:rPr lang="en-US" dirty="0"/>
              <a:t>Need larger office space</a:t>
            </a:r>
          </a:p>
          <a:p>
            <a:r>
              <a:rPr lang="en-US" dirty="0"/>
              <a:t>Additional employees will require on-site office workspace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342" y="1026696"/>
            <a:ext cx="4525066" cy="841248"/>
          </a:xfrm>
        </p:spPr>
        <p:txBody>
          <a:bodyPr>
            <a:no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Sports App Retention and Engagement Analysis</a:t>
            </a:r>
            <a:endParaRPr lang="en-ZA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191" y="2305872"/>
            <a:ext cx="4087368" cy="1302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Sports App users share an environment to engage with others who share similar interests. We are searching for a method to analyze and understand the driving factors of engagement with the app and other users around the country.</a:t>
            </a:r>
          </a:p>
        </p:txBody>
      </p:sp>
      <p:pic>
        <p:nvPicPr>
          <p:cNvPr id="17" name="Picture Placeholder 16" descr="team member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D2F8D-9CFD-4F80-AB90-763799F9F230}"/>
              </a:ext>
            </a:extLst>
          </p:cNvPr>
          <p:cNvSpPr txBox="1"/>
          <p:nvPr/>
        </p:nvSpPr>
        <p:spPr>
          <a:xfrm>
            <a:off x="1642683" y="4046479"/>
            <a:ext cx="3907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type of user engagement that drives the highest level of user interaction?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505" y="901611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Python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2C5E32-AB56-4FAF-90E1-98188B523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62" t="48290" r="7583" b="25095"/>
          <a:stretch/>
        </p:blipFill>
        <p:spPr>
          <a:xfrm>
            <a:off x="956209" y="1733326"/>
            <a:ext cx="5084496" cy="33913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DED792-760F-4BF7-AD39-DFCE70B4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96" y="1866838"/>
            <a:ext cx="4973904" cy="312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64" y="1208974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to check number of notifications received likes against number of posts and Actions</a:t>
            </a:r>
            <a:b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8C598C8-BC93-4C3F-A1D1-8DD805DC0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1" y="2350886"/>
            <a:ext cx="4587498" cy="365714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180234F-7358-4B46-8EB1-A1E60D6FE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025" y="2350887"/>
            <a:ext cx="4361607" cy="365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EAA0A-CCA7-4B07-90A6-D2D13F125E7A}"/>
              </a:ext>
            </a:extLst>
          </p:cNvPr>
          <p:cNvSpPr txBox="1"/>
          <p:nvPr/>
        </p:nvSpPr>
        <p:spPr>
          <a:xfrm>
            <a:off x="6904876" y="2133954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0.5107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30182-B643-4803-BC83-B0888062A0E9}"/>
              </a:ext>
            </a:extLst>
          </p:cNvPr>
          <p:cNvSpPr txBox="1"/>
          <p:nvPr/>
        </p:nvSpPr>
        <p:spPr>
          <a:xfrm>
            <a:off x="1382389" y="2133954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0.5839</a:t>
            </a:r>
          </a:p>
        </p:txBody>
      </p:sp>
    </p:spTree>
    <p:extLst>
      <p:ext uri="{BB962C8B-B14F-4D97-AF65-F5344CB8AC3E}">
        <p14:creationId xmlns:p14="http://schemas.microsoft.com/office/powerpoint/2010/main" val="300194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64" y="1208974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to check number of users followed against number of posts and Actions</a:t>
            </a:r>
            <a:b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664403E4-5985-418E-822D-A0DCF6C53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7428"/>
            <a:ext cx="4543097" cy="36571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8D85AA-556B-484E-B0EF-28FC220A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05" y="2336654"/>
            <a:ext cx="4544059" cy="365791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00852FB-8994-4AF4-A1DE-32113EA88AB0}"/>
              </a:ext>
            </a:extLst>
          </p:cNvPr>
          <p:cNvSpPr txBox="1"/>
          <p:nvPr/>
        </p:nvSpPr>
        <p:spPr>
          <a:xfrm>
            <a:off x="6814168" y="2151988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0.6137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26423A-A5DA-4042-B7F8-0D1D67BA6C15}"/>
              </a:ext>
            </a:extLst>
          </p:cNvPr>
          <p:cNvSpPr txBox="1"/>
          <p:nvPr/>
        </p:nvSpPr>
        <p:spPr>
          <a:xfrm>
            <a:off x="1291681" y="2151988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0.3101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64" y="1208974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to check total number of students at school against number of posts and Actions</a:t>
            </a:r>
            <a:b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1EDA924-6B40-4BC5-8E7E-0EFD94B37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64" y="2236723"/>
            <a:ext cx="5093936" cy="365714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63A0E99-BE33-4B45-9BC4-0D498DDC8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52" y="2236723"/>
            <a:ext cx="4964464" cy="365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8F3CD-BB5A-4482-BB7F-A406E7DE6F9E}"/>
              </a:ext>
            </a:extLst>
          </p:cNvPr>
          <p:cNvSpPr txBox="1"/>
          <p:nvPr/>
        </p:nvSpPr>
        <p:spPr>
          <a:xfrm>
            <a:off x="6814168" y="2052057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AA522D-1DDF-47A2-A62A-B64118BA7B1F}"/>
              </a:ext>
            </a:extLst>
          </p:cNvPr>
          <p:cNvSpPr txBox="1"/>
          <p:nvPr/>
        </p:nvSpPr>
        <p:spPr>
          <a:xfrm>
            <a:off x="1291681" y="2052057"/>
            <a:ext cx="45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r-squared is: 0.005</a:t>
            </a:r>
          </a:p>
        </p:txBody>
      </p:sp>
    </p:spTree>
    <p:extLst>
      <p:ext uri="{BB962C8B-B14F-4D97-AF65-F5344CB8AC3E}">
        <p14:creationId xmlns:p14="http://schemas.microsoft.com/office/powerpoint/2010/main" val="380755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Findings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/>
              <a:t>Business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our next-generation data architecture, we help organizations virtually manage agile workflows. We thrive because of our market knowledge and the great team behind </a:t>
            </a:r>
            <a:r>
              <a:rPr lang="en-US"/>
              <a:t>our product.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Goals and objectives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anchor="t" anchorCtr="0"/>
          <a:lstStyle/>
          <a:p>
            <a:r>
              <a:rPr lang="en-ZA" dirty="0"/>
              <a:t>Draft blueprints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Run focus groups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591823" y="240800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May 20XX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Gather feedback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114800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Test design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bg1"/>
                </a:solidFill>
                <a:cs typeface="Calibri Light"/>
              </a:rPr>
              <a:t>Launch design</a:t>
            </a:r>
          </a:p>
        </p:txBody>
      </p:sp>
      <p:sp>
        <p:nvSpPr>
          <p:cNvPr id="66" name="Text Placeholder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>
                <a:solidFill>
                  <a:schemeClr val="bg1"/>
                </a:solidFill>
              </a:rPr>
              <a:t>July 20XX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Deliver to client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Dec 20XX</a:t>
            </a:r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{52568A0D-1243-4EF3-8C52-92746B583071}tf10081922_win32</Template>
  <TotalTime>17</TotalTime>
  <Words>513</Words>
  <Application>Microsoft Office PowerPoint</Application>
  <PresentationFormat>Widescreen</PresentationFormat>
  <Paragraphs>187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Quire Sans Pro Light</vt:lpstr>
      <vt:lpstr>Tisa Offc Serif Pro</vt:lpstr>
      <vt:lpstr>Office Theme</vt:lpstr>
      <vt:lpstr>Team Money Ball</vt:lpstr>
      <vt:lpstr>Press Sports App Retention and Engagement Analysis</vt:lpstr>
      <vt:lpstr>Python code</vt:lpstr>
      <vt:lpstr>Test to check number of notifications received likes against number of posts and Actions  </vt:lpstr>
      <vt:lpstr>Test to check number of users followed against number of posts and Actions  </vt:lpstr>
      <vt:lpstr>Test to check total number of students at school against number of posts and Actions  </vt:lpstr>
      <vt:lpstr>Findings</vt:lpstr>
      <vt:lpstr>Business concept</vt:lpstr>
      <vt:lpstr>Goals and objectives</vt:lpstr>
      <vt:lpstr>Financials </vt:lpstr>
      <vt:lpstr>Financials table</vt:lpstr>
      <vt:lpstr>Risks and rewards</vt:lpstr>
      <vt:lpstr>Key issues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Money Ball</dc:title>
  <dc:creator>Daniel Fernandez</dc:creator>
  <cp:lastModifiedBy>Daniel Fernandez</cp:lastModifiedBy>
  <cp:revision>2</cp:revision>
  <dcterms:created xsi:type="dcterms:W3CDTF">2022-04-30T16:17:30Z</dcterms:created>
  <dcterms:modified xsi:type="dcterms:W3CDTF">2022-04-30T16:34:43Z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